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4" r:id="rId11"/>
    <p:sldId id="265" r:id="rId12"/>
    <p:sldId id="266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419E6E46-653B-4F6C-B605-0A077C8CF31F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BEF812F-E7FE-4963-9096-9B4B796FE839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2910" y="2214554"/>
            <a:ext cx="7851648" cy="1828800"/>
          </a:xfrm>
        </p:spPr>
        <p:txBody>
          <a:bodyPr/>
          <a:lstStyle/>
          <a:p>
            <a:r>
              <a:rPr lang="en-US" dirty="0" err="1" smtClean="0"/>
              <a:t>Lenskart</a:t>
            </a:r>
            <a:r>
              <a:rPr lang="en-US" dirty="0" smtClean="0"/>
              <a:t> CS Hiring Presentation</a:t>
            </a:r>
            <a:endParaRPr lang="en-US" dirty="0"/>
          </a:p>
        </p:txBody>
      </p:sp>
      <p:pic>
        <p:nvPicPr>
          <p:cNvPr id="4" name="Picture 3" descr="lenskartheader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34" y="1000108"/>
            <a:ext cx="2679365" cy="3682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62797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50043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1368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28860" y="2928934"/>
            <a:ext cx="4354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Careers Page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14480" y="2928934"/>
            <a:ext cx="59583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Login and </a:t>
            </a:r>
            <a:r>
              <a:rPr lang="en-US" sz="5400" b="1" cap="none" spc="0" dirty="0" err="1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SignUp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436323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442999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14414" y="2928934"/>
            <a:ext cx="728494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Candidate Dashboard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8596" y="2143116"/>
            <a:ext cx="83157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Process Flow For Student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72206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2926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43108" y="2786058"/>
            <a:ext cx="50052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HR Dashboard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4282" y="928670"/>
            <a:ext cx="1714512" cy="7143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Student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214678" y="928670"/>
            <a:ext cx="1785950" cy="7143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Page</a:t>
            </a:r>
            <a:endParaRPr lang="en-US" dirty="0"/>
          </a:p>
        </p:txBody>
      </p:sp>
      <p:cxnSp>
        <p:nvCxnSpPr>
          <p:cNvPr id="5" name="Curved Connector 4"/>
          <p:cNvCxnSpPr>
            <a:stCxn id="2" idx="3"/>
            <a:endCxn id="3" idx="1"/>
          </p:cNvCxnSpPr>
          <p:nvPr/>
        </p:nvCxnSpPr>
        <p:spPr>
          <a:xfrm>
            <a:off x="1928794" y="1285860"/>
            <a:ext cx="1285884" cy="158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6357950" y="928670"/>
            <a:ext cx="1857388" cy="7143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Careers Page</a:t>
            </a:r>
            <a:endParaRPr lang="en-US" dirty="0"/>
          </a:p>
        </p:txBody>
      </p:sp>
      <p:cxnSp>
        <p:nvCxnSpPr>
          <p:cNvPr id="8" name="Curved Connector 7"/>
          <p:cNvCxnSpPr>
            <a:stCxn id="3" idx="3"/>
            <a:endCxn id="6" idx="1"/>
          </p:cNvCxnSpPr>
          <p:nvPr/>
        </p:nvCxnSpPr>
        <p:spPr>
          <a:xfrm>
            <a:off x="5000628" y="1285860"/>
            <a:ext cx="1357322" cy="158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643042" y="2500306"/>
            <a:ext cx="1500198" cy="5715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Login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286248" y="2500306"/>
            <a:ext cx="1643074" cy="5715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SignUp</a:t>
            </a:r>
            <a:endParaRPr lang="en-US" dirty="0"/>
          </a:p>
        </p:txBody>
      </p:sp>
      <p:cxnSp>
        <p:nvCxnSpPr>
          <p:cNvPr id="12" name="Curved Connector 11"/>
          <p:cNvCxnSpPr>
            <a:stCxn id="3" idx="2"/>
            <a:endCxn id="9" idx="0"/>
          </p:cNvCxnSpPr>
          <p:nvPr/>
        </p:nvCxnSpPr>
        <p:spPr>
          <a:xfrm rot="5400000">
            <a:off x="2821769" y="1214422"/>
            <a:ext cx="857256" cy="1714512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3" idx="2"/>
            <a:endCxn id="10" idx="0"/>
          </p:cNvCxnSpPr>
          <p:nvPr/>
        </p:nvCxnSpPr>
        <p:spPr>
          <a:xfrm rot="16200000" flipH="1">
            <a:off x="4179091" y="1571612"/>
            <a:ext cx="857256" cy="1000132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85720" y="4000504"/>
            <a:ext cx="2071702" cy="6429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Student Dashboard</a:t>
            </a:r>
            <a:endParaRPr lang="en-US" dirty="0"/>
          </a:p>
        </p:txBody>
      </p:sp>
      <p:cxnSp>
        <p:nvCxnSpPr>
          <p:cNvPr id="17" name="Shape 16"/>
          <p:cNvCxnSpPr>
            <a:stCxn id="9" idx="1"/>
            <a:endCxn id="15" idx="0"/>
          </p:cNvCxnSpPr>
          <p:nvPr/>
        </p:nvCxnSpPr>
        <p:spPr>
          <a:xfrm rot="10800000" flipV="1">
            <a:off x="1321572" y="2786058"/>
            <a:ext cx="321471" cy="1214446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hape 18"/>
          <p:cNvCxnSpPr>
            <a:stCxn id="10" idx="2"/>
          </p:cNvCxnSpPr>
          <p:nvPr/>
        </p:nvCxnSpPr>
        <p:spPr>
          <a:xfrm rot="5400000">
            <a:off x="2803910" y="1625191"/>
            <a:ext cx="857256" cy="3750495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715140" y="2500306"/>
            <a:ext cx="1500198" cy="7143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Apply</a:t>
            </a:r>
            <a:endParaRPr lang="en-US" dirty="0"/>
          </a:p>
        </p:txBody>
      </p:sp>
      <p:cxnSp>
        <p:nvCxnSpPr>
          <p:cNvPr id="30" name="Curved Connector 29"/>
          <p:cNvCxnSpPr>
            <a:stCxn id="6" idx="2"/>
            <a:endCxn id="28" idx="0"/>
          </p:cNvCxnSpPr>
          <p:nvPr/>
        </p:nvCxnSpPr>
        <p:spPr>
          <a:xfrm rot="16200000" flipH="1">
            <a:off x="6947313" y="1982380"/>
            <a:ext cx="857256" cy="17859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28" idx="4"/>
            <a:endCxn id="15" idx="0"/>
          </p:cNvCxnSpPr>
          <p:nvPr/>
        </p:nvCxnSpPr>
        <p:spPr>
          <a:xfrm rot="5400000">
            <a:off x="4000496" y="535761"/>
            <a:ext cx="785818" cy="614366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714744" y="4000504"/>
            <a:ext cx="1714512" cy="5715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Resume Filter</a:t>
            </a:r>
            <a:endParaRPr lang="en-US" dirty="0"/>
          </a:p>
        </p:txBody>
      </p:sp>
      <p:cxnSp>
        <p:nvCxnSpPr>
          <p:cNvPr id="35" name="Curved Connector 34"/>
          <p:cNvCxnSpPr>
            <a:stCxn id="15" idx="3"/>
            <a:endCxn id="33" idx="1"/>
          </p:cNvCxnSpPr>
          <p:nvPr/>
        </p:nvCxnSpPr>
        <p:spPr>
          <a:xfrm flipV="1">
            <a:off x="2357422" y="4286256"/>
            <a:ext cx="1357322" cy="35719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6715140" y="3643314"/>
            <a:ext cx="1714512" cy="5000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If Not Pass Threshold</a:t>
            </a:r>
            <a:endParaRPr lang="en-US" dirty="0"/>
          </a:p>
        </p:txBody>
      </p:sp>
      <p:cxnSp>
        <p:nvCxnSpPr>
          <p:cNvPr id="38" name="Curved Connector 37"/>
          <p:cNvCxnSpPr>
            <a:stCxn id="33" idx="3"/>
            <a:endCxn id="36" idx="1"/>
          </p:cNvCxnSpPr>
          <p:nvPr/>
        </p:nvCxnSpPr>
        <p:spPr>
          <a:xfrm flipV="1">
            <a:off x="5429256" y="3893347"/>
            <a:ext cx="1285884" cy="392909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428596" y="5357826"/>
            <a:ext cx="1928826" cy="5715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If Pass Threshold</a:t>
            </a:r>
            <a:endParaRPr lang="en-US" dirty="0"/>
          </a:p>
        </p:txBody>
      </p:sp>
      <p:cxnSp>
        <p:nvCxnSpPr>
          <p:cNvPr id="41" name="Curved Connector 40"/>
          <p:cNvCxnSpPr>
            <a:stCxn id="33" idx="2"/>
            <a:endCxn id="39" idx="0"/>
          </p:cNvCxnSpPr>
          <p:nvPr/>
        </p:nvCxnSpPr>
        <p:spPr>
          <a:xfrm rot="5400000">
            <a:off x="2589596" y="3375422"/>
            <a:ext cx="785818" cy="317899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2786050" y="5357826"/>
            <a:ext cx="1500198" cy="5000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Get Test Link</a:t>
            </a:r>
            <a:endParaRPr lang="en-US" dirty="0"/>
          </a:p>
        </p:txBody>
      </p:sp>
      <p:cxnSp>
        <p:nvCxnSpPr>
          <p:cNvPr id="44" name="Curved Connector 43"/>
          <p:cNvCxnSpPr>
            <a:stCxn id="39" idx="3"/>
            <a:endCxn id="42" idx="1"/>
          </p:cNvCxnSpPr>
          <p:nvPr/>
        </p:nvCxnSpPr>
        <p:spPr>
          <a:xfrm flipV="1">
            <a:off x="2357422" y="5607859"/>
            <a:ext cx="428628" cy="35719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4786314" y="5357826"/>
            <a:ext cx="1571636" cy="5000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Pass Test Threshold</a:t>
            </a:r>
            <a:endParaRPr lang="en-US" dirty="0"/>
          </a:p>
        </p:txBody>
      </p:sp>
      <p:cxnSp>
        <p:nvCxnSpPr>
          <p:cNvPr id="47" name="Straight Arrow Connector 46"/>
          <p:cNvCxnSpPr>
            <a:stCxn id="42" idx="3"/>
            <a:endCxn id="45" idx="1"/>
          </p:cNvCxnSpPr>
          <p:nvPr/>
        </p:nvCxnSpPr>
        <p:spPr>
          <a:xfrm>
            <a:off x="4286248" y="5607859"/>
            <a:ext cx="500066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6858016" y="5357826"/>
            <a:ext cx="1785950" cy="5000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Interview</a:t>
            </a:r>
            <a:endParaRPr lang="en-US" dirty="0"/>
          </a:p>
        </p:txBody>
      </p:sp>
      <p:cxnSp>
        <p:nvCxnSpPr>
          <p:cNvPr id="50" name="Curved Connector 49"/>
          <p:cNvCxnSpPr>
            <a:stCxn id="45" idx="3"/>
            <a:endCxn id="48" idx="1"/>
          </p:cNvCxnSpPr>
          <p:nvPr/>
        </p:nvCxnSpPr>
        <p:spPr>
          <a:xfrm>
            <a:off x="6357950" y="5607859"/>
            <a:ext cx="500066" cy="158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500034" y="6215082"/>
            <a:ext cx="2143140" cy="642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Pass Interview Threshold</a:t>
            </a:r>
            <a:endParaRPr lang="en-US" dirty="0"/>
          </a:p>
        </p:txBody>
      </p:sp>
      <p:cxnSp>
        <p:nvCxnSpPr>
          <p:cNvPr id="53" name="Curved Connector 52"/>
          <p:cNvCxnSpPr>
            <a:stCxn id="51" idx="0"/>
            <a:endCxn id="48" idx="2"/>
          </p:cNvCxnSpPr>
          <p:nvPr/>
        </p:nvCxnSpPr>
        <p:spPr>
          <a:xfrm rot="5400000" flipH="1" flipV="1">
            <a:off x="4482702" y="2946794"/>
            <a:ext cx="357190" cy="6179387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3214678" y="6286520"/>
            <a:ext cx="2286016" cy="3571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Select</a:t>
            </a:r>
            <a:endParaRPr lang="en-US" dirty="0"/>
          </a:p>
        </p:txBody>
      </p:sp>
      <p:cxnSp>
        <p:nvCxnSpPr>
          <p:cNvPr id="56" name="Curved Connector 55"/>
          <p:cNvCxnSpPr>
            <a:stCxn id="51" idx="3"/>
            <a:endCxn id="54" idx="1"/>
          </p:cNvCxnSpPr>
          <p:nvPr/>
        </p:nvCxnSpPr>
        <p:spPr>
          <a:xfrm flipV="1">
            <a:off x="2643174" y="6465115"/>
            <a:ext cx="571504" cy="7142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hape 57"/>
          <p:cNvCxnSpPr>
            <a:stCxn id="45" idx="0"/>
            <a:endCxn id="36" idx="1"/>
          </p:cNvCxnSpPr>
          <p:nvPr/>
        </p:nvCxnSpPr>
        <p:spPr>
          <a:xfrm rot="5400000" flipH="1" flipV="1">
            <a:off x="5411397" y="4054083"/>
            <a:ext cx="1464479" cy="1143008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/>
          <p:cNvSpPr/>
          <p:nvPr/>
        </p:nvSpPr>
        <p:spPr>
          <a:xfrm>
            <a:off x="7643834" y="4429132"/>
            <a:ext cx="1214446" cy="7143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Reject</a:t>
            </a:r>
            <a:endParaRPr lang="en-US" dirty="0"/>
          </a:p>
        </p:txBody>
      </p:sp>
      <p:cxnSp>
        <p:nvCxnSpPr>
          <p:cNvPr id="64" name="Curved Connector 63"/>
          <p:cNvCxnSpPr>
            <a:stCxn id="36" idx="2"/>
            <a:endCxn id="62" idx="0"/>
          </p:cNvCxnSpPr>
          <p:nvPr/>
        </p:nvCxnSpPr>
        <p:spPr>
          <a:xfrm rot="16200000" flipH="1">
            <a:off x="7768850" y="3946925"/>
            <a:ext cx="285752" cy="67866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51" idx="3"/>
            <a:endCxn id="36" idx="1"/>
          </p:cNvCxnSpPr>
          <p:nvPr/>
        </p:nvCxnSpPr>
        <p:spPr>
          <a:xfrm flipV="1">
            <a:off x="2643174" y="3893347"/>
            <a:ext cx="4071966" cy="2643194"/>
          </a:xfrm>
          <a:prstGeom prst="curvedConnector3">
            <a:avLst>
              <a:gd name="adj1" fmla="val 10182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meStartUpSaturd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86116" y="3000372"/>
            <a:ext cx="27146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END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57356" y="2714620"/>
            <a:ext cx="551118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Threshold Value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000100" y="1500174"/>
          <a:ext cx="6929486" cy="35004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4743"/>
                <a:gridCol w="3464743"/>
              </a:tblGrid>
              <a:tr h="636448">
                <a:tc>
                  <a:txBody>
                    <a:bodyPr/>
                    <a:lstStyle/>
                    <a:p>
                      <a:r>
                        <a:rPr lang="en-US" dirty="0" smtClean="0"/>
                        <a:t>Threshold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Threshold Value</a:t>
                      </a:r>
                      <a:endParaRPr lang="en-US" dirty="0"/>
                    </a:p>
                  </a:txBody>
                  <a:tcPr/>
                </a:tc>
              </a:tr>
              <a:tr h="1113783">
                <a:tc>
                  <a:txBody>
                    <a:bodyPr/>
                    <a:lstStyle/>
                    <a:p>
                      <a:r>
                        <a:rPr lang="en-US" dirty="0" smtClean="0"/>
                        <a:t>Resume Threshold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     18 /100 (analysis by the + and - resume)</a:t>
                      </a:r>
                      <a:endParaRPr lang="en-US" dirty="0"/>
                    </a:p>
                  </a:txBody>
                  <a:tcPr/>
                </a:tc>
              </a:tr>
              <a:tr h="1113783">
                <a:tc>
                  <a:txBody>
                    <a:bodyPr/>
                    <a:lstStyle/>
                    <a:p>
                      <a:r>
                        <a:rPr lang="en-US" dirty="0" smtClean="0"/>
                        <a:t>Test</a:t>
                      </a:r>
                      <a:r>
                        <a:rPr lang="en-US" baseline="0" dirty="0" smtClean="0"/>
                        <a:t>   Threshold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40%</a:t>
                      </a:r>
                      <a:r>
                        <a:rPr lang="en-US" baseline="0" dirty="0" smtClean="0"/>
                        <a:t> in each and total score also 40%</a:t>
                      </a:r>
                      <a:endParaRPr lang="en-US" dirty="0"/>
                    </a:p>
                  </a:txBody>
                  <a:tcPr/>
                </a:tc>
              </a:tr>
              <a:tr h="636448">
                <a:tc>
                  <a:txBody>
                    <a:bodyPr/>
                    <a:lstStyle/>
                    <a:p>
                      <a:r>
                        <a:rPr lang="en-US" dirty="0" smtClean="0"/>
                        <a:t>Interview Threshold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071670" y="2786058"/>
            <a:ext cx="50973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Process For HR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5720" y="928670"/>
            <a:ext cx="1571636" cy="5715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071802" y="928670"/>
            <a:ext cx="1714512" cy="5000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Page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500826" y="500042"/>
            <a:ext cx="1500198" cy="5000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Login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500826" y="1500174"/>
            <a:ext cx="1500198" cy="4286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SignUp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28992" y="2000240"/>
            <a:ext cx="1785950" cy="64294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Dashboard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28596" y="3429000"/>
            <a:ext cx="1500198" cy="5715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Post Job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428860" y="3429000"/>
            <a:ext cx="1571636" cy="5715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Referral Candidate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357686" y="3429000"/>
            <a:ext cx="1714512" cy="5000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Manage Job’s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643702" y="3357562"/>
            <a:ext cx="1928826" cy="6429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Manage Register Candidate</a:t>
            </a:r>
            <a:endParaRPr lang="en-US" dirty="0"/>
          </a:p>
        </p:txBody>
      </p:sp>
      <p:cxnSp>
        <p:nvCxnSpPr>
          <p:cNvPr id="13" name="Curved Connector 12"/>
          <p:cNvCxnSpPr>
            <a:stCxn id="6" idx="2"/>
            <a:endCxn id="8" idx="0"/>
          </p:cNvCxnSpPr>
          <p:nvPr/>
        </p:nvCxnSpPr>
        <p:spPr>
          <a:xfrm rot="5400000">
            <a:off x="2357422" y="1464455"/>
            <a:ext cx="785818" cy="3143272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2"/>
            <a:endCxn id="9" idx="0"/>
          </p:cNvCxnSpPr>
          <p:nvPr/>
        </p:nvCxnSpPr>
        <p:spPr>
          <a:xfrm rot="5400000">
            <a:off x="3375414" y="2482447"/>
            <a:ext cx="785818" cy="1107289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6" idx="2"/>
            <a:endCxn id="10" idx="0"/>
          </p:cNvCxnSpPr>
          <p:nvPr/>
        </p:nvCxnSpPr>
        <p:spPr>
          <a:xfrm rot="16200000" flipH="1">
            <a:off x="4375545" y="2589603"/>
            <a:ext cx="785818" cy="89297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6" idx="2"/>
            <a:endCxn id="11" idx="0"/>
          </p:cNvCxnSpPr>
          <p:nvPr/>
        </p:nvCxnSpPr>
        <p:spPr>
          <a:xfrm rot="16200000" flipH="1">
            <a:off x="5607851" y="1357298"/>
            <a:ext cx="714380" cy="328614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2" idx="3"/>
            <a:endCxn id="3" idx="1"/>
          </p:cNvCxnSpPr>
          <p:nvPr/>
        </p:nvCxnSpPr>
        <p:spPr>
          <a:xfrm flipV="1">
            <a:off x="1857356" y="1178703"/>
            <a:ext cx="1214446" cy="35719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3" idx="3"/>
            <a:endCxn id="4" idx="1"/>
          </p:cNvCxnSpPr>
          <p:nvPr/>
        </p:nvCxnSpPr>
        <p:spPr>
          <a:xfrm flipV="1">
            <a:off x="4786314" y="750075"/>
            <a:ext cx="1714512" cy="42862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stCxn id="3" idx="3"/>
            <a:endCxn id="5" idx="1"/>
          </p:cNvCxnSpPr>
          <p:nvPr/>
        </p:nvCxnSpPr>
        <p:spPr>
          <a:xfrm>
            <a:off x="4786314" y="1178703"/>
            <a:ext cx="1714512" cy="53578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4" idx="3"/>
          </p:cNvCxnSpPr>
          <p:nvPr/>
        </p:nvCxnSpPr>
        <p:spPr>
          <a:xfrm>
            <a:off x="8001024" y="750075"/>
            <a:ext cx="571504" cy="464347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stCxn id="5" idx="3"/>
          </p:cNvCxnSpPr>
          <p:nvPr/>
        </p:nvCxnSpPr>
        <p:spPr>
          <a:xfrm flipV="1">
            <a:off x="8001024" y="1285860"/>
            <a:ext cx="571504" cy="42862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/>
          <p:nvPr/>
        </p:nvCxnSpPr>
        <p:spPr>
          <a:xfrm rot="10800000" flipV="1">
            <a:off x="5143504" y="1285860"/>
            <a:ext cx="3357586" cy="1035851"/>
          </a:xfrm>
          <a:prstGeom prst="curvedConnector3">
            <a:avLst>
              <a:gd name="adj1" fmla="val 558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57158" y="4929198"/>
            <a:ext cx="1928826" cy="5715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Forward Candidate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2571736" y="5000636"/>
            <a:ext cx="1928826" cy="4286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Reject Candidate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4929190" y="4857760"/>
            <a:ext cx="2071702" cy="5715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Modify Candidate Score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7286644" y="4857760"/>
            <a:ext cx="1643074" cy="6429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Schedule Interview</a:t>
            </a:r>
            <a:endParaRPr lang="en-US" dirty="0"/>
          </a:p>
        </p:txBody>
      </p:sp>
      <p:cxnSp>
        <p:nvCxnSpPr>
          <p:cNvPr id="42" name="Curved Connector 41"/>
          <p:cNvCxnSpPr>
            <a:stCxn id="11" idx="2"/>
            <a:endCxn id="34" idx="0"/>
          </p:cNvCxnSpPr>
          <p:nvPr/>
        </p:nvCxnSpPr>
        <p:spPr>
          <a:xfrm rot="5400000">
            <a:off x="4000496" y="1321579"/>
            <a:ext cx="928694" cy="6286544"/>
          </a:xfrm>
          <a:prstGeom prst="curvedConnector3">
            <a:avLst>
              <a:gd name="adj1" fmla="val 197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11" idx="2"/>
            <a:endCxn id="35" idx="0"/>
          </p:cNvCxnSpPr>
          <p:nvPr/>
        </p:nvCxnSpPr>
        <p:spPr>
          <a:xfrm rot="5400000">
            <a:off x="5072066" y="2464587"/>
            <a:ext cx="1000132" cy="4071966"/>
          </a:xfrm>
          <a:prstGeom prst="curvedConnector3">
            <a:avLst>
              <a:gd name="adj1" fmla="val 2890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11" idx="2"/>
            <a:endCxn id="36" idx="0"/>
          </p:cNvCxnSpPr>
          <p:nvPr/>
        </p:nvCxnSpPr>
        <p:spPr>
          <a:xfrm rot="5400000">
            <a:off x="6357950" y="3607595"/>
            <a:ext cx="857256" cy="1643074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stCxn id="11" idx="2"/>
            <a:endCxn id="38" idx="0"/>
          </p:cNvCxnSpPr>
          <p:nvPr/>
        </p:nvCxnSpPr>
        <p:spPr>
          <a:xfrm rot="16200000" flipH="1">
            <a:off x="7429520" y="4179099"/>
            <a:ext cx="857256" cy="50006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57422" y="2928934"/>
            <a:ext cx="45051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Website View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00298" y="3000372"/>
            <a:ext cx="38661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Home Page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77</TotalTime>
  <Words>116</Words>
  <Application>Microsoft Office PowerPoint</Application>
  <PresentationFormat>On-screen Show (4:3)</PresentationFormat>
  <Paragraphs>48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Flow</vt:lpstr>
      <vt:lpstr>Lenskart CS Hiring Presentation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Lenskart CS Hiring Presentation</dc:title>
  <dc:creator>Newhp</dc:creator>
  <cp:lastModifiedBy>Newhp</cp:lastModifiedBy>
  <cp:revision>8</cp:revision>
  <dcterms:created xsi:type="dcterms:W3CDTF">2022-08-20T04:57:27Z</dcterms:created>
  <dcterms:modified xsi:type="dcterms:W3CDTF">2022-08-20T06:14:58Z</dcterms:modified>
</cp:coreProperties>
</file>

<file path=docProps/thumbnail.jpeg>
</file>